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7559675" cx="10080625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2"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3"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4"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5"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6"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/>
          <p:nvPr>
            <p:ph idx="1"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2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3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3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9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0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1"/>
          <p:cNvSpPr txBox="1"/>
          <p:nvPr/>
        </p:nvSpPr>
        <p:spPr>
          <a:xfrm>
            <a:off x="504000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2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push dir="r"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