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Amatic SC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E4vUYVhQCtjYmwbLF4rIrfFE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 rot="453120">
            <a:off x="2761173" y="1686912"/>
            <a:ext cx="4209211" cy="569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l" sz="25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Rady poprawiające wydajność nauki</a:t>
            </a:r>
            <a:endParaRPr b="0" i="0" sz="25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 txBox="1"/>
          <p:nvPr/>
        </p:nvSpPr>
        <p:spPr>
          <a:xfrm>
            <a:off x="1858475" y="1156050"/>
            <a:ext cx="51315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l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7. Rób przerwy od komputera</a:t>
            </a:r>
            <a:endParaRPr b="1" i="0" sz="1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Jako iż teraz panuje nauka zdalna, to musicie pamiętać, by robić przerwy od patrzenia w ekran. Co jakiś okres czasu, staraj się patrzeć w oddalony od siebie punkt. Oczy też potrzebują odpoczynku.</a:t>
            </a:r>
            <a:endParaRPr b="0" i="0" sz="1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6" name="Google Shape;13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7" name="Google Shape;1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 txBox="1"/>
          <p:nvPr/>
        </p:nvSpPr>
        <p:spPr>
          <a:xfrm>
            <a:off x="863950" y="793625"/>
            <a:ext cx="75846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l" sz="2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Bibliografia:</a:t>
            </a:r>
            <a:endParaRPr b="1" i="0" sz="2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l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ttps://www.google.com/search?q=aesthetic+presentation+background&amp;tbm=isch&amp;ved=2ahUKEwjtzOOI8qDvAhVQxioKHYfOCIoQ2-cCegQIABAA&amp;oq=aesthetic+presentation+background&amp;gs_lcp=CgNpbWcQAzICCAAyBggAEAcQHjIGCAAQBxAeMgYIABAHEB4yBggAEAcQHjIGCAAQBxAeMgYIABAHEB4yBAgAEB4yBAgAEB4yBAgAEB5Qsd4FWMXmBWCg6AVoAHAAeACAAXuIAekHkgEDMi43mAEAoAEBqgELZ3dzLXdpei1pbWfAAQE&amp;sclient=img&amp;ei=kTJGYK3AD9CMqwGHnaPQCA&amp;bih=754&amp;biw=1536&amp;rlz=1C1CHZN_plPL914PL915#imgrc=DzZZ7UUmxevXFM&amp;imgdii=ZYvhXkrt_L4zhM</a:t>
            </a:r>
            <a:endParaRPr b="0" i="0" sz="15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1609075" y="1017725"/>
            <a:ext cx="6196500" cy="2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" sz="1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Wielu młodych ludzi traci motywację do nauki. Przyczyny tego są różne, może to być np. w dzisiejszym czasie pandemia, lockdown, który się przedłuża. Nawet media, które pokazują wyimaginowaną rzeczywistość. Idealna sylwetka, praca, oceny, uroda i inne tego typu rzeczy mogą doprowadzić do wielu nie dobrych sytuacji, gdzie samoocena spada do drastycznego poziomu. Jest to kilka przykładów tracenia motywacji nie tylko do nauki, jednakże nie o tym mowa. W tej prezentacji mam zamiar przywrócić chęci do dbania o siebie uczniom i nie tylko.</a:t>
            </a:r>
            <a:endParaRPr b="0" i="0" sz="19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626400" y="915900"/>
            <a:ext cx="7752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l" sz="1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1. 	Wyciągaj jak najwięcej z lekcji</a:t>
            </a:r>
            <a:endParaRPr b="1" i="0" sz="17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" sz="17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Polecam skupić się na lekcji i robić notatki, by jak najwięcej z niej wyciągnąć. Możesz podkreślać najważniejsze tematy i tworzyć rysunki, jeśli ci to pomaga. Następnie możesz tylko powtórzyć sobie temat. Jeśli to nie pomoże, to spróbuj urozmaicić sobie naukę i robić krótkie przerwy, jednak nie za częste, ponieważ nie da to oczekiwanego efektu.</a:t>
            </a:r>
            <a:endParaRPr b="0" i="0" sz="17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1744975" y="915875"/>
            <a:ext cx="63720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2. Nigdy nie porównuj siebie do innych</a:t>
            </a:r>
            <a:endParaRPr b="1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Znamy to, że porównujemy siebie do innych, np. gdy znajoma, bądź znajomy dostał/dostała 5 ze sprawdzianu a ty niższą ocenę.</a:t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Nie każdy jest ze wszystkiego dobry! Każdy ma jakiś talent i nawet nie wmawiaj sobie że jest inaczej. Nie każdemu idzie dobrze ze wszystkich przedmiotów.</a:t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/>
        </p:nvSpPr>
        <p:spPr>
          <a:xfrm>
            <a:off x="1538750" y="1062550"/>
            <a:ext cx="5734500" cy="2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 niektórych zagadnień jest ciężej się uczyć i trzeba poświęcić na nie więcej czasu, jednak cię to nie ominie, więc nie rób sobie wolnego wytłumaczeniem, że jest coś dla ciebie za trudne, ponieważ kiedyś na pewno to zrozumiesz.</a:t>
            </a:r>
            <a:endParaRPr b="0" i="0" sz="21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6"/>
          <p:cNvSpPr txBox="1"/>
          <p:nvPr/>
        </p:nvSpPr>
        <p:spPr>
          <a:xfrm>
            <a:off x="3196300" y="747750"/>
            <a:ext cx="47400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3. przygotuj miejsce do pracy</a:t>
            </a:r>
            <a:endParaRPr b="1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Istnieje przysłowie “Jak sobie pościelisz, tak się wyśpisz”</a:t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Twoje miejsce pracy musi być pozbawione jakichkolwiek rzeczy, które mogą cię rozkojarzyć.</a:t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Przygotuj sobie najpotrzebniejsze rzeczy by później ich nie szukać i pozostać skupionym na danej czynności.</a:t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/>
        </p:nvSpPr>
        <p:spPr>
          <a:xfrm>
            <a:off x="1529850" y="1617450"/>
            <a:ext cx="6285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4. Pamiętaj o świeżym powietrzu</a:t>
            </a:r>
            <a:endParaRPr b="1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 jakiś czas staraj się nie zapominać o tym i wietrzyć pomieszczenie w którym się znajdujesz. Musisz dotlenić swój mózg by nauka była efektywniejsza.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1212450" y="934925"/>
            <a:ext cx="60207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l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5. Ruch</a:t>
            </a:r>
            <a:endParaRPr b="1" i="0" sz="1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Staraj się wstawać od miejsca pracy i np. przejść się po pokoju, by rozprostować kości.</a:t>
            </a:r>
            <a:endParaRPr b="0" i="0" sz="1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Możesz pójść sobie zrobić herbaty, by pozostać nawodnionym, każdemu przydaje się chwila przerwy, zwłaszcza podczas nauki!</a:t>
            </a:r>
            <a:endParaRPr b="0" i="0" sz="1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1687700" y="770725"/>
            <a:ext cx="61077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Punkt 6. Relaks</a:t>
            </a:r>
            <a:endParaRPr b="1" i="0" sz="21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Zrelaksuj się, jednak pozostań skupionym na nauce.</a:t>
            </a:r>
            <a:endParaRPr b="0" i="0" sz="21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Mówiąc słowo relaks, mam na myśli, by się wyciszyć i starać się wyciągnąć jak najwięcej z przerabianego tematu. Lub możesz puścić muzykę, jeśli ci pomaga, ponieważ każdy ma inne preferencje.</a:t>
            </a:r>
            <a:endParaRPr b="0" i="0" sz="21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